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itchFamily="2" charset="0"/>
      <p:regular r:id="rId11"/>
    </p:embeddedFont>
    <p:embeddedFont>
      <p:font typeface="Fira Sans" panose="020B0503050000020004" pitchFamily="3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10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AI JARVIS: An Intelligent Voice Assistant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introduces  AI JARVIS, a Python-based voice assistant.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Inspired by Iron Man's iconic assistant, JARVIS enables smart voice commands.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444C8-3A08-8811-1A67-A8484A2FA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665" y="7717249"/>
            <a:ext cx="1807071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Create intelligent, voice-activated assistant software.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Technology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using Python for flexibility and power.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Speech Recognition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Converts spoken words to text for command processing.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Keyword Detection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Triggers actions based on voice commands.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E2D806-7EE4-6972-BA12-760F68D96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036" y="7718215"/>
            <a:ext cx="2197364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706445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Wake-Up and Listen Mechanism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Activation Phrase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assistant wakes when hearing "Hello Jarvis".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4910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422583" y="34910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Listening Mode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981450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Listens actively for user commands post activation.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Voice Capture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6796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Captures and processes spoken commands efficiently.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11192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Core Technologies: Python and SpeechRecognition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Python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Main language powering AI JARVIS's functions.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30265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speech_recognition Library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Transforms voice inputs into machine-readable text.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Voice Interaction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Enables real-time voice commands and responses.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E0263B-DF59-C52D-FE82-BA6668F1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143" y="7698260"/>
            <a:ext cx="2626198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56740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Web Access Functionality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Command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"Open YouTube" triggers website launch.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Python automates browser actions seamlessly.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Accessibility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get quick web access by voice control.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EBA0B1-75C3-EE9F-7C56-A4B613912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7359" y="7757935"/>
            <a:ext cx="2482680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55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Advanced Features for Future Development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0728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033236"/>
            <a:ext cx="32332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523655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complex commands better.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066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05741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Improving accuracy and personalizing responses.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140410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IoT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9118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Voice control of smart home devices.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76067"/>
            <a:ext cx="5899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Demonstration of AI JARVIS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05450"/>
            <a:ext cx="4120753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6072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Wake-Up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56284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Activation phrase triggers assistant readiness.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54704" y="5165169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5254704" y="57321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Voice Command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22256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speaks instructions captured accurately.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715738" y="4825008"/>
            <a:ext cx="4120872" cy="226814"/>
          </a:xfrm>
          <a:prstGeom prst="roundRect">
            <a:avLst>
              <a:gd name="adj" fmla="val 15001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9715738" y="5391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Website Launch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5893553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Assistant opens websites like YouTube instantly.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F4D3BA-DCBE-99FF-1EF5-92A28D98F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177" y="7675958"/>
            <a:ext cx="1740164" cy="4382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4123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Conclusion and Future Scope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Summary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JARVIS handles voice commands and web tasks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Future Plans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Integrate NLP, ML, and IoT for smarter responses.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 features and user interaction capabilities.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55B2F-6C6C-9680-336D-5821B67E0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302" y="7746784"/>
            <a:ext cx="1923098" cy="4382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270</Words>
  <Application>Microsoft Office PowerPoint</Application>
  <PresentationFormat>Custom</PresentationFormat>
  <Paragraphs>62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Anton</vt:lpstr>
      <vt:lpstr>Arial</vt:lpstr>
      <vt:lpstr>Fira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mukund khandelwal</cp:lastModifiedBy>
  <cp:revision>2</cp:revision>
  <dcterms:created xsi:type="dcterms:W3CDTF">2025-04-24T16:15:34Z</dcterms:created>
  <dcterms:modified xsi:type="dcterms:W3CDTF">2025-04-25T06:18:41Z</dcterms:modified>
</cp:coreProperties>
</file>